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1142B-0C19-4386-BCCE-4A8960E098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B3F0C5-12C6-4821-8837-9504A1F6A9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18897-874C-4734-8C8F-5BCBEC7EB3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C9EE-BB2B-4AC5-9658-E5C14F79CDC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3AC41-BCB6-40E6-9D8E-01BB9C88F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1BF316-89E7-409D-BDDC-DFE99A1B4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BF72-7C3D-42D7-968A-750A7AB4D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25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66D9F-9019-4E10-8948-58D0FF45C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38C473-CC19-4782-95BE-8D9310C4AA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A76E2-34D2-49DF-BAA1-8D43F2AC3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C9EE-BB2B-4AC5-9658-E5C14F79CDC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EA70F2-49FA-4091-A05B-73B909A7E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C5F6ED-0663-497F-A2EE-43CB4E3E6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BF72-7C3D-42D7-968A-750A7AB4D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76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728084-187D-4835-ACD4-55A59841FA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1B8FB9-0673-43DF-828C-DE3255360D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9FEA5C-6B3D-442B-B49C-93AAD3922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C9EE-BB2B-4AC5-9658-E5C14F79CDC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204E3C-E7E7-469C-B7BD-5CEC5B80D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4E82ED-8DE9-45AC-BDE7-6FC1DADED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BF72-7C3D-42D7-968A-750A7AB4D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50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419D2-4932-4723-9769-3A1B3DCEE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F360DA-BE22-420F-897A-FB4755C06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E6359-24B5-4873-BE2E-E1D4FC43F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C9EE-BB2B-4AC5-9658-E5C14F79CDC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49315-FD25-4A75-9DF3-163DFDA39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F64F0-92BF-4F19-896B-253252875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BF72-7C3D-42D7-968A-750A7AB4D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125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5AF24-F565-4242-ABCC-3E2FE0114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EA9CE2-8636-4213-9AC6-F4E1E3EE2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3D5E23-8F21-4747-9136-D445A8B75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C9EE-BB2B-4AC5-9658-E5C14F79CDC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C81E38-7E4D-4DD9-BE27-BEF5AE851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6CF206-FC3E-454B-9750-4363AC4669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BF72-7C3D-42D7-968A-750A7AB4D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79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7AEF3-9AF3-42B3-98C1-EACCEC7F3E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6D616-DFEA-4702-AC81-B0099A8C12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386ED6-6E75-42AA-A971-0A1C711C5E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B3913A-A6C5-49D8-A689-0720F8C6F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C9EE-BB2B-4AC5-9658-E5C14F79CDC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59769F-21D0-4087-B7BE-E3B28F26F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9E2BC-6B38-4BE2-95B0-6415A2BAE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BF72-7C3D-42D7-968A-750A7AB4D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33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D5D6F-54DC-41B8-8F77-0D3CF1480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4812EF-519E-438A-9D3D-349E5D92A8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C8C092-2016-4B2E-BC4A-2EC4FFBEA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C8CB24-CB97-4E0B-847C-E1A9AEF325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350071-6502-4457-99FC-220D1BC4C9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C050A91-2120-4C5B-8D52-C630209A5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C9EE-BB2B-4AC5-9658-E5C14F79CDC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5476D2-0B12-416C-A9D6-C27A4B916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51D498-E438-47A1-B58A-715707EE6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BF72-7C3D-42D7-968A-750A7AB4D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28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1BA52-E58D-49DC-8D95-A2A1351C5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EDA51E-0C83-4E45-A51A-4A699EAE2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C9EE-BB2B-4AC5-9658-E5C14F79CDC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A1A0FE-5468-49BD-B0DB-E4739E218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73C581-BD6A-4AE8-B6C5-98EBCAAB0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BF72-7C3D-42D7-968A-750A7AB4D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8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2B86DA-5E3E-404C-9C4E-C7EC60BB2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C9EE-BB2B-4AC5-9658-E5C14F79CDC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BE531D-06F8-4270-AA07-C38BC297E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59E763-BE03-4F0B-A629-AC8C6D157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BF72-7C3D-42D7-968A-750A7AB4D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44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F45CC9-9432-4399-9FD0-935F3019A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A50C7E-4180-4E2E-9920-5AE5B0C774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6D3501-B86C-4B45-B812-E3A660DC3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DC205-94B0-4068-8108-1FEE1F581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C9EE-BB2B-4AC5-9658-E5C14F79CDC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BE5899-1948-4DFC-8916-FA934900E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BD06EA-59F7-41D2-9AC3-43C1965A1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BF72-7C3D-42D7-968A-750A7AB4D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8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E26B2E-6241-439E-8C6D-1D448828A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A9B960-F985-4DD9-9B64-754B7485FB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7230BF-2BAF-49B6-99E0-9CC74B4672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D602E9-CD2A-45C1-9A45-1F61692F3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C9EE-BB2B-4AC5-9658-E5C14F79CDC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AE4C18-35E5-45C2-8600-A7C72F1FB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6615B4-3D1A-4A72-8C51-A6DDA5517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DBF72-7C3D-42D7-968A-750A7AB4D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9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CC0360F-96A2-4F7D-B201-D75947920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8C739-BCAF-447A-AB6C-9D079D6048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FAA5-8148-4201-9A6C-48D6EE7ACB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BC9EE-BB2B-4AC5-9658-E5C14F79CDCC}" type="datetimeFigureOut">
              <a:rPr lang="en-US" smtClean="0"/>
              <a:t>10-Jun-20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7CC40-7199-4593-9C6B-BBB760DCF8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16A3F8-1898-48EE-9463-FE57A8012B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DBF72-7C3D-42D7-968A-750A7AB4D6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618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uhkbba@cuhk.edu.h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>
            <a:extLst>
              <a:ext uri="{FF2B5EF4-FFF2-40B4-BE49-F238E27FC236}">
                <a16:creationId xmlns:a16="http://schemas.microsoft.com/office/drawing/2014/main" id="{DB26E4AE-55DE-4122-B86D-8631C0895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5630" y="-248345"/>
            <a:ext cx="50773" cy="7461945"/>
          </a:xfrm>
          <a:custGeom>
            <a:avLst/>
            <a:gdLst>
              <a:gd name="T0" fmla="*/ 26 w 53"/>
              <a:gd name="T1" fmla="*/ 8968 h 8969"/>
              <a:gd name="T2" fmla="*/ 26 w 53"/>
              <a:gd name="T3" fmla="*/ 8968 h 8969"/>
              <a:gd name="T4" fmla="*/ 0 w 53"/>
              <a:gd name="T5" fmla="*/ 8943 h 8969"/>
              <a:gd name="T6" fmla="*/ 0 w 53"/>
              <a:gd name="T7" fmla="*/ 24 h 8969"/>
              <a:gd name="T8" fmla="*/ 0 w 53"/>
              <a:gd name="T9" fmla="*/ 24 h 8969"/>
              <a:gd name="T10" fmla="*/ 26 w 53"/>
              <a:gd name="T11" fmla="*/ 0 h 8969"/>
              <a:gd name="T12" fmla="*/ 26 w 53"/>
              <a:gd name="T13" fmla="*/ 0 h 8969"/>
              <a:gd name="T14" fmla="*/ 52 w 53"/>
              <a:gd name="T15" fmla="*/ 24 h 8969"/>
              <a:gd name="T16" fmla="*/ 52 w 53"/>
              <a:gd name="T17" fmla="*/ 8943 h 8969"/>
              <a:gd name="T18" fmla="*/ 52 w 53"/>
              <a:gd name="T19" fmla="*/ 8943 h 8969"/>
              <a:gd name="T20" fmla="*/ 26 w 53"/>
              <a:gd name="T21" fmla="*/ 8968 h 8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" h="8969">
                <a:moveTo>
                  <a:pt x="26" y="8968"/>
                </a:moveTo>
                <a:lnTo>
                  <a:pt x="26" y="8968"/>
                </a:lnTo>
                <a:cubicBezTo>
                  <a:pt x="12" y="8968"/>
                  <a:pt x="0" y="8957"/>
                  <a:pt x="0" y="8943"/>
                </a:cubicBezTo>
                <a:lnTo>
                  <a:pt x="0" y="24"/>
                </a:lnTo>
                <a:lnTo>
                  <a:pt x="0" y="24"/>
                </a:lnTo>
                <a:cubicBezTo>
                  <a:pt x="0" y="11"/>
                  <a:pt x="12" y="0"/>
                  <a:pt x="26" y="0"/>
                </a:cubicBezTo>
                <a:lnTo>
                  <a:pt x="26" y="0"/>
                </a:lnTo>
                <a:cubicBezTo>
                  <a:pt x="40" y="0"/>
                  <a:pt x="52" y="11"/>
                  <a:pt x="52" y="24"/>
                </a:cubicBezTo>
                <a:lnTo>
                  <a:pt x="52" y="8943"/>
                </a:lnTo>
                <a:lnTo>
                  <a:pt x="52" y="8943"/>
                </a:lnTo>
                <a:cubicBezTo>
                  <a:pt x="52" y="8957"/>
                  <a:pt x="40" y="8968"/>
                  <a:pt x="26" y="8968"/>
                </a:cubicBezTo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0" dirty="0">
              <a:latin typeface="Lato Light" panose="020F05020202040302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37405B-5A77-47AF-8331-46B6380E0FEB}"/>
              </a:ext>
            </a:extLst>
          </p:cNvPr>
          <p:cNvSpPr txBox="1"/>
          <p:nvPr/>
        </p:nvSpPr>
        <p:spPr>
          <a:xfrm>
            <a:off x="2352278" y="722570"/>
            <a:ext cx="2231188" cy="83099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altLang="zh-CN" sz="4800" b="1" dirty="0">
                <a:solidFill>
                  <a:srgbClr val="DC653D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Address</a:t>
            </a:r>
            <a:endParaRPr lang="en-US" sz="4800" b="1" dirty="0">
              <a:solidFill>
                <a:srgbClr val="DC653D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A17B4A9B-24A3-41E3-AA0F-CDD5405AC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8861" y="99110"/>
            <a:ext cx="6825489" cy="2276385"/>
          </a:xfrm>
          <a:prstGeom prst="roundRect">
            <a:avLst/>
          </a:prstGeom>
          <a:noFill/>
          <a:ln w="76200">
            <a:solidFill>
              <a:srgbClr val="DC653D"/>
            </a:solidFill>
          </a:ln>
          <a:effectLst/>
        </p:spPr>
        <p:txBody>
          <a:bodyPr wrap="none" anchor="ctr"/>
          <a:lstStyle/>
          <a:p>
            <a:endParaRPr lang="en-US" sz="6530" dirty="0">
              <a:latin typeface="Lato Light" panose="020F050202020403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6CBED80-4DD7-44A4-8C94-20B714171131}"/>
              </a:ext>
            </a:extLst>
          </p:cNvPr>
          <p:cNvSpPr txBox="1"/>
          <p:nvPr/>
        </p:nvSpPr>
        <p:spPr>
          <a:xfrm>
            <a:off x="5203642" y="-235645"/>
            <a:ext cx="6655925" cy="2492990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br>
              <a:rPr lang="en-US" sz="2600" b="1" dirty="0">
                <a:latin typeface="Poppins"/>
              </a:rPr>
            </a:br>
            <a:r>
              <a:rPr lang="en-US" sz="2600" b="1" dirty="0">
                <a:latin typeface="Poppins"/>
              </a:rPr>
              <a:t>Undergraduate Office</a:t>
            </a:r>
            <a:br>
              <a:rPr lang="en-US" sz="2600" b="1" dirty="0">
                <a:latin typeface="Poppins"/>
              </a:rPr>
            </a:br>
            <a:r>
              <a:rPr lang="en-US" sz="2600" b="1" dirty="0">
                <a:latin typeface="Poppins"/>
              </a:rPr>
              <a:t>CUHK Business School</a:t>
            </a:r>
            <a:br>
              <a:rPr lang="en-US" sz="2600" b="1" dirty="0">
                <a:latin typeface="Poppins"/>
              </a:rPr>
            </a:br>
            <a:r>
              <a:rPr lang="en-US" sz="2600" b="1" dirty="0">
                <a:latin typeface="Poppins"/>
              </a:rPr>
              <a:t>The Chinese University of Hong Kong</a:t>
            </a:r>
            <a:br>
              <a:rPr lang="en-US" sz="2600" b="1" dirty="0">
                <a:latin typeface="Poppins"/>
              </a:rPr>
            </a:br>
            <a:r>
              <a:rPr lang="en-US" sz="2600" b="1" dirty="0">
                <a:latin typeface="Poppins"/>
              </a:rPr>
              <a:t>Room 408, 4/F, Cheng Yu Tung Building</a:t>
            </a:r>
            <a:br>
              <a:rPr lang="en-US" sz="2600" b="1" dirty="0">
                <a:latin typeface="Poppins"/>
              </a:rPr>
            </a:br>
            <a:r>
              <a:rPr lang="en-US" sz="2600" b="1" dirty="0">
                <a:latin typeface="Poppins"/>
              </a:rPr>
              <a:t>No. 12, </a:t>
            </a:r>
            <a:r>
              <a:rPr lang="en-US" sz="2600" b="1" dirty="0" err="1">
                <a:latin typeface="Poppins"/>
              </a:rPr>
              <a:t>Chak</a:t>
            </a:r>
            <a:r>
              <a:rPr lang="en-US" sz="2600" b="1" dirty="0">
                <a:latin typeface="Poppins"/>
              </a:rPr>
              <a:t> Cheung Street, Shatin, Hong Kong</a:t>
            </a:r>
            <a:endParaRPr lang="en-US" sz="2600" b="1" dirty="0">
              <a:solidFill>
                <a:srgbClr val="7030A0"/>
              </a:solidFill>
              <a:latin typeface="Poppins"/>
              <a:ea typeface="League Spartan" charset="0"/>
              <a:cs typeface="Poppins" pitchFamily="2" charset="77"/>
            </a:endParaRPr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200063CF-CF7F-4612-A4AA-DCED61E99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604" y="2375495"/>
            <a:ext cx="4249881" cy="1436223"/>
          </a:xfrm>
          <a:prstGeom prst="roundRect">
            <a:avLst/>
          </a:prstGeom>
          <a:noFill/>
          <a:ln w="76200">
            <a:solidFill>
              <a:srgbClr val="EC9F56"/>
            </a:solidFill>
          </a:ln>
          <a:effectLst/>
        </p:spPr>
        <p:txBody>
          <a:bodyPr wrap="none" anchor="ctr"/>
          <a:lstStyle/>
          <a:p>
            <a:endParaRPr lang="en-US" sz="6530" dirty="0">
              <a:latin typeface="Lato Light" panose="020F0502020204030203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7D56E68-EA18-4DAC-89AD-FA55FF6C7C81}"/>
              </a:ext>
            </a:extLst>
          </p:cNvPr>
          <p:cNvSpPr txBox="1"/>
          <p:nvPr/>
        </p:nvSpPr>
        <p:spPr>
          <a:xfrm>
            <a:off x="3591631" y="4208622"/>
            <a:ext cx="896079" cy="83099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altLang="zh-CN" sz="4800" b="1" dirty="0">
                <a:solidFill>
                  <a:srgbClr val="5ECC96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Tel</a:t>
            </a:r>
            <a:endParaRPr lang="en-US" sz="4800" b="1" dirty="0">
              <a:solidFill>
                <a:srgbClr val="5ECC96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3FD5658A-825B-45C4-B134-0278AC95CA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5063" y="3906008"/>
            <a:ext cx="3529837" cy="1436223"/>
          </a:xfrm>
          <a:prstGeom prst="roundRect">
            <a:avLst/>
          </a:prstGeom>
          <a:noFill/>
          <a:ln w="76200">
            <a:solidFill>
              <a:srgbClr val="5ECC96"/>
            </a:solidFill>
          </a:ln>
          <a:effectLst/>
        </p:spPr>
        <p:txBody>
          <a:bodyPr wrap="none" anchor="ctr"/>
          <a:lstStyle/>
          <a:p>
            <a:endParaRPr lang="en-US" sz="6530" dirty="0">
              <a:latin typeface="Lato Light" panose="020F0502020204030203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09DD63-3705-46D3-AAFD-DA7534086FA3}"/>
              </a:ext>
            </a:extLst>
          </p:cNvPr>
          <p:cNvSpPr txBox="1"/>
          <p:nvPr/>
        </p:nvSpPr>
        <p:spPr>
          <a:xfrm>
            <a:off x="6156716" y="4377898"/>
            <a:ext cx="1606530" cy="49244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600" b="1" dirty="0">
                <a:latin typeface="Poppins"/>
              </a:rPr>
              <a:t>3943 7746</a:t>
            </a:r>
            <a:endParaRPr lang="en-US" sz="2600" b="1" dirty="0">
              <a:solidFill>
                <a:srgbClr val="7030A0"/>
              </a:solidFill>
              <a:latin typeface="Poppin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CB713D-22A7-4825-8DEB-DFC7815BE360}"/>
              </a:ext>
            </a:extLst>
          </p:cNvPr>
          <p:cNvSpPr txBox="1"/>
          <p:nvPr/>
        </p:nvSpPr>
        <p:spPr>
          <a:xfrm>
            <a:off x="5193539" y="2725253"/>
            <a:ext cx="1590500" cy="83099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altLang="zh-CN" sz="4800" b="1" dirty="0">
                <a:solidFill>
                  <a:srgbClr val="EC9F56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Email</a:t>
            </a:r>
            <a:endParaRPr lang="en-US" sz="4800" b="1" dirty="0">
              <a:solidFill>
                <a:srgbClr val="EC9F56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13" name="TextBox 12">
            <a:hlinkClick r:id="rId2"/>
            <a:extLst>
              <a:ext uri="{FF2B5EF4-FFF2-40B4-BE49-F238E27FC236}">
                <a16:creationId xmlns:a16="http://schemas.microsoft.com/office/drawing/2014/main" id="{A715432C-2E40-4361-B040-3802179140A5}"/>
              </a:ext>
            </a:extLst>
          </p:cNvPr>
          <p:cNvSpPr txBox="1"/>
          <p:nvPr/>
        </p:nvSpPr>
        <p:spPr>
          <a:xfrm>
            <a:off x="781024" y="2894529"/>
            <a:ext cx="3373039" cy="49244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600" b="1" dirty="0">
                <a:latin typeface="Poppins"/>
              </a:rPr>
              <a:t>cuhkbba@cuhk.edu.hk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0CD10CF-BE06-4292-96DE-71046AA2B7D8}"/>
              </a:ext>
            </a:extLst>
          </p:cNvPr>
          <p:cNvSpPr txBox="1"/>
          <p:nvPr/>
        </p:nvSpPr>
        <p:spPr>
          <a:xfrm>
            <a:off x="5210731" y="5620610"/>
            <a:ext cx="1030923" cy="830997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altLang="zh-CN" sz="4800" b="1" dirty="0">
                <a:solidFill>
                  <a:srgbClr val="5FD3E0"/>
                </a:solidFill>
                <a:latin typeface="Poppins" pitchFamily="2" charset="77"/>
                <a:ea typeface="League Spartan" charset="0"/>
                <a:cs typeface="Poppins" pitchFamily="2" charset="77"/>
              </a:rPr>
              <a:t>Fax</a:t>
            </a:r>
            <a:endParaRPr lang="en-US" sz="4800" b="1" dirty="0">
              <a:solidFill>
                <a:srgbClr val="5FD3E0"/>
              </a:solidFill>
              <a:latin typeface="Poppins" pitchFamily="2" charset="77"/>
              <a:ea typeface="League Spartan" charset="0"/>
              <a:cs typeface="Poppins" pitchFamily="2" charset="77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BD61819-5DEC-4B98-9DF5-09B4D6E84479}"/>
              </a:ext>
            </a:extLst>
          </p:cNvPr>
          <p:cNvSpPr txBox="1"/>
          <p:nvPr/>
        </p:nvSpPr>
        <p:spPr>
          <a:xfrm>
            <a:off x="2024301" y="5727633"/>
            <a:ext cx="1606530" cy="492443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2600" b="1" dirty="0">
                <a:latin typeface="Poppins"/>
              </a:rPr>
              <a:t>2603 5181</a:t>
            </a:r>
            <a:endParaRPr lang="en-US" sz="2600" b="1" dirty="0">
              <a:solidFill>
                <a:srgbClr val="7030A0"/>
              </a:solidFill>
              <a:latin typeface="Poppins"/>
            </a:endParaRPr>
          </a:p>
        </p:txBody>
      </p:sp>
      <p:sp>
        <p:nvSpPr>
          <p:cNvPr id="16" name="Freeform 3">
            <a:extLst>
              <a:ext uri="{FF2B5EF4-FFF2-40B4-BE49-F238E27FC236}">
                <a16:creationId xmlns:a16="http://schemas.microsoft.com/office/drawing/2014/main" id="{5AD4F0C9-4F8A-4490-9C5D-A37F89773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2648" y="5255744"/>
            <a:ext cx="3529837" cy="1436223"/>
          </a:xfrm>
          <a:prstGeom prst="roundRect">
            <a:avLst/>
          </a:prstGeom>
          <a:noFill/>
          <a:ln w="76200">
            <a:solidFill>
              <a:srgbClr val="5FD3E0"/>
            </a:solidFill>
          </a:ln>
          <a:effectLst/>
        </p:spPr>
        <p:txBody>
          <a:bodyPr wrap="none" anchor="ctr"/>
          <a:lstStyle/>
          <a:p>
            <a:endParaRPr lang="en-US" sz="6530" dirty="0">
              <a:latin typeface="Lato Light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5001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54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Lato Light</vt:lpstr>
      <vt:lpstr>Poppins</vt:lpstr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Tay Jayson</dc:creator>
  <cp:lastModifiedBy>Tay Jayson</cp:lastModifiedBy>
  <cp:revision>1</cp:revision>
  <dcterms:created xsi:type="dcterms:W3CDTF">2020-06-10T02:44:45Z</dcterms:created>
  <dcterms:modified xsi:type="dcterms:W3CDTF">2020-06-10T02:45:49Z</dcterms:modified>
</cp:coreProperties>
</file>